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5143500" cy="9144000" type="screen16x9"/>
  <p:notesSz cx="6858000" cy="9144000"/>
  <p:defaultTextStyle>
    <a:defPPr>
      <a:defRPr lang="pt-BR"/>
    </a:defPPr>
    <a:lvl1pPr marL="0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63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26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89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51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14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377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03" algn="l" defTabSz="91412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handoutView">
  <p:normalViewPr>
    <p:restoredLeft sz="15653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28" y="-102"/>
      </p:cViewPr>
      <p:guideLst>
        <p:guide orient="horz" pos="2880"/>
        <p:guide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2652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124744" y="827584"/>
            <a:ext cx="4813216" cy="454190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800" b="1" dirty="0"/>
              <a:t>TÍTULO:  </a:t>
            </a:r>
            <a:r>
              <a:rPr lang="pt-BR" sz="800" b="1" dirty="0" err="1"/>
              <a:t>Lorem</a:t>
            </a:r>
            <a:r>
              <a:rPr lang="pt-BR" sz="800" b="1" dirty="0"/>
              <a:t> ipsum </a:t>
            </a:r>
            <a:r>
              <a:rPr lang="pt-BR" sz="800" b="1" dirty="0" err="1"/>
              <a:t>dolor</a:t>
            </a:r>
            <a:r>
              <a:rPr lang="pt-BR" sz="800" b="1" dirty="0"/>
              <a:t> </a:t>
            </a:r>
            <a:r>
              <a:rPr lang="pt-BR" sz="800" b="1" dirty="0" err="1"/>
              <a:t>sit</a:t>
            </a:r>
            <a:r>
              <a:rPr lang="pt-BR" sz="800" b="1" dirty="0"/>
              <a:t> </a:t>
            </a:r>
            <a:r>
              <a:rPr lang="pt-BR" sz="800" b="1" dirty="0" err="1"/>
              <a:t>amet</a:t>
            </a:r>
            <a:r>
              <a:rPr lang="pt-BR" sz="800" b="1" dirty="0"/>
              <a:t>, </a:t>
            </a:r>
            <a:r>
              <a:rPr lang="pt-BR" sz="800" b="1" dirty="0" err="1"/>
              <a:t>consectetur</a:t>
            </a:r>
            <a:r>
              <a:rPr lang="pt-BR" sz="800" b="1" dirty="0"/>
              <a:t> </a:t>
            </a:r>
            <a:r>
              <a:rPr lang="pt-BR" sz="800" b="1" dirty="0" err="1"/>
              <a:t>adipiscing</a:t>
            </a:r>
            <a:r>
              <a:rPr lang="pt-BR" sz="800" b="1" dirty="0"/>
              <a:t> </a:t>
            </a:r>
            <a:r>
              <a:rPr lang="pt-BR" sz="800" b="1" dirty="0" err="1"/>
              <a:t>elit</a:t>
            </a:r>
            <a:r>
              <a:rPr lang="pt-BR" sz="800" b="1" dirty="0"/>
              <a:t>. Nam tempus </a:t>
            </a:r>
            <a:r>
              <a:rPr lang="pt-BR" sz="800" b="1" dirty="0" err="1"/>
              <a:t>condimentum</a:t>
            </a:r>
            <a:r>
              <a:rPr lang="pt-BR" sz="800" b="1" dirty="0"/>
              <a:t> </a:t>
            </a:r>
            <a:r>
              <a:rPr lang="pt-BR" sz="800" b="1" dirty="0" err="1"/>
              <a:t>mauris</a:t>
            </a:r>
            <a:r>
              <a:rPr lang="pt-BR" sz="800" b="1" dirty="0"/>
              <a:t> .</a:t>
            </a:r>
          </a:p>
          <a:p>
            <a:pPr algn="l"/>
            <a:r>
              <a:rPr lang="pt-BR" sz="800" dirty="0"/>
              <a:t>AUTORE(S):  </a:t>
            </a:r>
            <a:r>
              <a:rPr lang="pt-BR" sz="800" b="1" dirty="0" err="1"/>
              <a:t>Lorem</a:t>
            </a:r>
            <a:r>
              <a:rPr lang="pt-BR" sz="800" b="1" dirty="0"/>
              <a:t> A. B.,  Ipsum S. V.,  </a:t>
            </a:r>
            <a:r>
              <a:rPr lang="pt-BR" sz="800" b="1" dirty="0" err="1"/>
              <a:t>Dolor</a:t>
            </a:r>
            <a:r>
              <a:rPr lang="pt-BR" sz="800" b="1" dirty="0"/>
              <a:t> F. B.</a:t>
            </a:r>
          </a:p>
          <a:p>
            <a:pPr algn="l"/>
            <a:r>
              <a:rPr lang="pt-BR" sz="800" dirty="0"/>
              <a:t>INSTITUIÇÃO: </a:t>
            </a:r>
            <a:r>
              <a:rPr lang="pt-BR" sz="800" dirty="0" err="1"/>
              <a:t>Pellentesque</a:t>
            </a:r>
            <a:r>
              <a:rPr lang="pt-BR" sz="800" dirty="0"/>
              <a:t> </a:t>
            </a:r>
            <a:r>
              <a:rPr lang="pt-BR" sz="800" dirty="0" err="1"/>
              <a:t>Consectetur</a:t>
            </a:r>
            <a:r>
              <a:rPr lang="pt-BR" sz="800" dirty="0"/>
              <a:t> </a:t>
            </a:r>
            <a:r>
              <a:rPr lang="pt-BR" sz="800" dirty="0" err="1"/>
              <a:t>Aipiscing</a:t>
            </a:r>
            <a:endParaRPr lang="pt-BR" sz="800" dirty="0"/>
          </a:p>
          <a:p>
            <a:pPr algn="l"/>
            <a:endParaRPr lang="pt-BR" sz="800" b="1" dirty="0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124744" y="1259632"/>
            <a:ext cx="4896544" cy="793722"/>
          </a:xfrm>
          <a:prstGeom prst="rect">
            <a:avLst/>
          </a:prstGeom>
        </p:spPr>
        <p:txBody>
          <a:bodyPr vert="horz" lIns="91433" tIns="45716" rIns="91433" bIns="45716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/>
                </a:solidFill>
              </a:rPr>
              <a:t>Lorem</a:t>
            </a:r>
            <a:r>
              <a:rPr lang="pt-BR" sz="600" dirty="0">
                <a:solidFill>
                  <a:schemeClr val="tx1"/>
                </a:solidFill>
              </a:rPr>
              <a:t> ipsum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consectetur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Nam tempus </a:t>
            </a:r>
            <a:r>
              <a:rPr lang="pt-BR" sz="600" dirty="0" err="1">
                <a:solidFill>
                  <a:schemeClr val="tx1"/>
                </a:solidFill>
              </a:rPr>
              <a:t>condimentum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mauris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dignissim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porttitor</a:t>
            </a:r>
            <a:r>
              <a:rPr lang="pt-BR" sz="600" dirty="0">
                <a:solidFill>
                  <a:schemeClr val="tx1"/>
                </a:solidFill>
              </a:rPr>
              <a:t>. Nam vitae </a:t>
            </a:r>
            <a:r>
              <a:rPr lang="pt-BR" sz="600" dirty="0" err="1">
                <a:solidFill>
                  <a:schemeClr val="tx1"/>
                </a:solidFill>
              </a:rPr>
              <a:t>nisi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mollis</a:t>
            </a:r>
            <a:r>
              <a:rPr lang="pt-BR" sz="600" dirty="0">
                <a:solidFill>
                  <a:schemeClr val="tx1"/>
                </a:solidFill>
              </a:rPr>
              <a:t> ante </a:t>
            </a:r>
            <a:r>
              <a:rPr lang="pt-BR" sz="600" dirty="0" err="1">
                <a:solidFill>
                  <a:schemeClr val="tx1"/>
                </a:solidFill>
              </a:rPr>
              <a:t>aliquam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sollicitudin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non mi. Nam </a:t>
            </a:r>
            <a:r>
              <a:rPr lang="pt-BR" sz="600" dirty="0" err="1">
                <a:solidFill>
                  <a:schemeClr val="tx1"/>
                </a:solidFill>
              </a:rPr>
              <a:t>hendrerit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neque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pretium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imperdiet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Maecenas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nunc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erat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Interdum</a:t>
            </a:r>
            <a:r>
              <a:rPr lang="pt-BR" sz="600" dirty="0">
                <a:solidFill>
                  <a:schemeClr val="tx1"/>
                </a:solidFill>
              </a:rPr>
              <a:t> et </a:t>
            </a:r>
            <a:r>
              <a:rPr lang="pt-BR" sz="600" dirty="0" err="1">
                <a:solidFill>
                  <a:schemeClr val="tx1"/>
                </a:solidFill>
              </a:rPr>
              <a:t>malesuada</a:t>
            </a:r>
            <a:r>
              <a:rPr lang="pt-BR" sz="600" dirty="0">
                <a:solidFill>
                  <a:schemeClr val="tx1"/>
                </a:solidFill>
              </a:rPr>
              <a:t> fames ac ante ipsum </a:t>
            </a:r>
            <a:r>
              <a:rPr lang="pt-BR" sz="600" dirty="0" err="1">
                <a:solidFill>
                  <a:schemeClr val="tx1"/>
                </a:solidFill>
              </a:rPr>
              <a:t>primis</a:t>
            </a:r>
            <a:r>
              <a:rPr lang="pt-BR" sz="600" dirty="0">
                <a:solidFill>
                  <a:schemeClr val="tx1"/>
                </a:solidFill>
              </a:rPr>
              <a:t> in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justo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est </a:t>
            </a:r>
            <a:r>
              <a:rPr lang="pt-BR" sz="600" dirty="0" err="1">
                <a:solidFill>
                  <a:schemeClr val="tx1"/>
                </a:solidFill>
              </a:rPr>
              <a:t>facilisis</a:t>
            </a:r>
            <a:r>
              <a:rPr lang="pt-BR" sz="600" dirty="0">
                <a:solidFill>
                  <a:schemeClr val="tx1"/>
                </a:solidFill>
              </a:rPr>
              <a:t> gravida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in ipsum. </a:t>
            </a:r>
            <a:r>
              <a:rPr lang="pt-BR" sz="600" dirty="0" err="1">
                <a:solidFill>
                  <a:schemeClr val="tx1"/>
                </a:solidFill>
              </a:rPr>
              <a:t>Morbi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auctor</a:t>
            </a:r>
            <a:r>
              <a:rPr lang="pt-BR" sz="600" dirty="0">
                <a:solidFill>
                  <a:schemeClr val="tx1"/>
                </a:solidFill>
              </a:rPr>
              <a:t> sem quis,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ipsum. </a:t>
            </a:r>
            <a:r>
              <a:rPr lang="pt-BR" sz="600" dirty="0" err="1">
                <a:solidFill>
                  <a:schemeClr val="tx1"/>
                </a:solidFill>
              </a:rPr>
              <a:t>Fusce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ullamcorper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nisl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aliquet</a:t>
            </a:r>
            <a:r>
              <a:rPr lang="pt-BR" sz="600" dirty="0">
                <a:solidFill>
                  <a:schemeClr val="tx1"/>
                </a:solidFill>
              </a:rPr>
              <a:t>, et tempus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cursus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Lorem</a:t>
            </a:r>
            <a:r>
              <a:rPr lang="pt-BR" sz="600" dirty="0">
                <a:solidFill>
                  <a:schemeClr val="tx1"/>
                </a:solidFill>
              </a:rPr>
              <a:t> ipsum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consectetur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Nam tempus </a:t>
            </a:r>
            <a:r>
              <a:rPr lang="pt-BR" sz="600" dirty="0" err="1">
                <a:solidFill>
                  <a:schemeClr val="tx1"/>
                </a:solidFill>
              </a:rPr>
              <a:t>condimentum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mauris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dignissim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porttitor</a:t>
            </a:r>
            <a:r>
              <a:rPr lang="pt-BR" sz="600" dirty="0">
                <a:solidFill>
                  <a:schemeClr val="tx1"/>
                </a:solidFill>
              </a:rPr>
              <a:t>. Nam vitae </a:t>
            </a:r>
            <a:r>
              <a:rPr lang="pt-BR" sz="600" dirty="0" err="1">
                <a:solidFill>
                  <a:schemeClr val="tx1"/>
                </a:solidFill>
              </a:rPr>
              <a:t>nisi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mollis</a:t>
            </a:r>
            <a:r>
              <a:rPr lang="pt-BR" sz="600" dirty="0">
                <a:solidFill>
                  <a:schemeClr val="tx1"/>
                </a:solidFill>
              </a:rPr>
              <a:t> ante </a:t>
            </a:r>
            <a:r>
              <a:rPr lang="pt-BR" sz="600" dirty="0" err="1">
                <a:solidFill>
                  <a:schemeClr val="tx1"/>
                </a:solidFill>
              </a:rPr>
              <a:t>aliquam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sollicitudin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non mi. Nam </a:t>
            </a:r>
            <a:r>
              <a:rPr lang="pt-BR" sz="600" dirty="0" err="1">
                <a:solidFill>
                  <a:schemeClr val="tx1"/>
                </a:solidFill>
              </a:rPr>
              <a:t>hendrerit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neque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pretium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imperdiet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Maecenas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nunc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erat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</a:p>
          <a:p>
            <a:pPr algn="just"/>
            <a:endParaRPr lang="pt-BR" sz="600" dirty="0">
              <a:solidFill>
                <a:schemeClr val="tx1"/>
              </a:solidFill>
            </a:endParaRPr>
          </a:p>
          <a:p>
            <a:pPr algn="just"/>
            <a:endParaRPr lang="pt-BR" sz="600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196752" y="2195736"/>
            <a:ext cx="1440160" cy="10081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2852936" y="2195736"/>
            <a:ext cx="1440160" cy="10081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4509120" y="2195736"/>
            <a:ext cx="1440160" cy="10081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1124744" y="3381108"/>
            <a:ext cx="4896544" cy="576064"/>
          </a:xfrm>
          <a:prstGeom prst="rect">
            <a:avLst/>
          </a:prstGeom>
        </p:spPr>
        <p:txBody>
          <a:bodyPr vert="horz" lIns="91433" tIns="45716" rIns="91433" bIns="45716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/>
                </a:solidFill>
              </a:rPr>
              <a:t>Lorem</a:t>
            </a:r>
            <a:r>
              <a:rPr lang="pt-BR" sz="600" dirty="0">
                <a:solidFill>
                  <a:schemeClr val="tx1"/>
                </a:solidFill>
              </a:rPr>
              <a:t> ipsum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consectetur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Nam tempus </a:t>
            </a:r>
            <a:r>
              <a:rPr lang="pt-BR" sz="600" dirty="0" err="1">
                <a:solidFill>
                  <a:schemeClr val="tx1"/>
                </a:solidFill>
              </a:rPr>
              <a:t>condimentum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mauris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dignissim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porttitor</a:t>
            </a:r>
            <a:r>
              <a:rPr lang="pt-BR" sz="600" dirty="0">
                <a:solidFill>
                  <a:schemeClr val="tx1"/>
                </a:solidFill>
              </a:rPr>
              <a:t>. Nam vitae </a:t>
            </a:r>
            <a:r>
              <a:rPr lang="pt-BR" sz="600" dirty="0" err="1">
                <a:solidFill>
                  <a:schemeClr val="tx1"/>
                </a:solidFill>
              </a:rPr>
              <a:t>nisi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mollis</a:t>
            </a:r>
            <a:r>
              <a:rPr lang="pt-BR" sz="600" dirty="0">
                <a:solidFill>
                  <a:schemeClr val="tx1"/>
                </a:solidFill>
              </a:rPr>
              <a:t> ante </a:t>
            </a:r>
            <a:r>
              <a:rPr lang="pt-BR" sz="600" dirty="0" err="1">
                <a:solidFill>
                  <a:schemeClr val="tx1"/>
                </a:solidFill>
              </a:rPr>
              <a:t>aliquam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sollicitudin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non mi. Nam </a:t>
            </a:r>
            <a:r>
              <a:rPr lang="pt-BR" sz="600" dirty="0" err="1">
                <a:solidFill>
                  <a:schemeClr val="tx1"/>
                </a:solidFill>
              </a:rPr>
              <a:t>hendrerit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neque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pretium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imperdiet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Maecenas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nunc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erat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Interdum</a:t>
            </a:r>
            <a:r>
              <a:rPr lang="pt-BR" sz="600" dirty="0">
                <a:solidFill>
                  <a:schemeClr val="tx1"/>
                </a:solidFill>
              </a:rPr>
              <a:t> et </a:t>
            </a:r>
            <a:r>
              <a:rPr lang="pt-BR" sz="600" dirty="0" err="1">
                <a:solidFill>
                  <a:schemeClr val="tx1"/>
                </a:solidFill>
              </a:rPr>
              <a:t>malesuada</a:t>
            </a:r>
            <a:r>
              <a:rPr lang="pt-BR" sz="600" dirty="0">
                <a:solidFill>
                  <a:schemeClr val="tx1"/>
                </a:solidFill>
              </a:rPr>
              <a:t> fames ac ante ipsum </a:t>
            </a:r>
            <a:r>
              <a:rPr lang="pt-BR" sz="600" dirty="0" err="1">
                <a:solidFill>
                  <a:schemeClr val="tx1"/>
                </a:solidFill>
              </a:rPr>
              <a:t>primis</a:t>
            </a:r>
            <a:r>
              <a:rPr lang="pt-BR" sz="600" dirty="0">
                <a:solidFill>
                  <a:schemeClr val="tx1"/>
                </a:solidFill>
              </a:rPr>
              <a:t> in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justo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est </a:t>
            </a:r>
            <a:r>
              <a:rPr lang="pt-BR" sz="600" dirty="0" err="1">
                <a:solidFill>
                  <a:schemeClr val="tx1"/>
                </a:solidFill>
              </a:rPr>
              <a:t>facilisis</a:t>
            </a:r>
            <a:r>
              <a:rPr lang="pt-BR" sz="600" dirty="0">
                <a:solidFill>
                  <a:schemeClr val="tx1"/>
                </a:solidFill>
              </a:rPr>
              <a:t> gravida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in ipsum. </a:t>
            </a:r>
            <a:r>
              <a:rPr lang="pt-BR" sz="600" dirty="0" err="1">
                <a:solidFill>
                  <a:schemeClr val="tx1"/>
                </a:solidFill>
              </a:rPr>
              <a:t>Morbi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auctor</a:t>
            </a:r>
            <a:r>
              <a:rPr lang="pt-BR" sz="600" dirty="0">
                <a:solidFill>
                  <a:schemeClr val="tx1"/>
                </a:solidFill>
              </a:rPr>
              <a:t> sem quis,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ipsum. </a:t>
            </a:r>
            <a:r>
              <a:rPr lang="pt-BR" sz="600" dirty="0" err="1">
                <a:solidFill>
                  <a:schemeClr val="tx1"/>
                </a:solidFill>
              </a:rPr>
              <a:t>Fusce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ullamcorper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nisl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aliquet</a:t>
            </a:r>
            <a:r>
              <a:rPr lang="pt-BR" sz="600" dirty="0">
                <a:solidFill>
                  <a:schemeClr val="tx1"/>
                </a:solidFill>
              </a:rPr>
              <a:t>, et tempus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cursus</a:t>
            </a:r>
            <a:r>
              <a:rPr lang="pt-BR" sz="6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pt-BR" sz="600" dirty="0">
              <a:solidFill>
                <a:schemeClr val="tx1"/>
              </a:solidFill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2276872" y="3203848"/>
            <a:ext cx="2517626" cy="288032"/>
          </a:xfrm>
          <a:prstGeom prst="rect">
            <a:avLst/>
          </a:prstGeom>
        </p:spPr>
        <p:txBody>
          <a:bodyPr vert="horz" lIns="91433" tIns="45716" rIns="91433" bIns="45716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>
                <a:solidFill>
                  <a:schemeClr val="tx1"/>
                </a:solidFill>
              </a:rPr>
              <a:t>TÓPICO 2</a:t>
            </a:r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1124744" y="4067944"/>
            <a:ext cx="4896544" cy="607175"/>
          </a:xfrm>
          <a:prstGeom prst="rect">
            <a:avLst/>
          </a:prstGeom>
        </p:spPr>
        <p:txBody>
          <a:bodyPr vert="horz" lIns="91433" tIns="45716" rIns="91433" bIns="45716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/>
                </a:solidFill>
              </a:rPr>
              <a:t>Lorem</a:t>
            </a:r>
            <a:r>
              <a:rPr lang="pt-BR" sz="600" dirty="0">
                <a:solidFill>
                  <a:schemeClr val="tx1"/>
                </a:solidFill>
              </a:rPr>
              <a:t> ipsum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consectetur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Nam tempus </a:t>
            </a:r>
            <a:r>
              <a:rPr lang="pt-BR" sz="600" dirty="0" err="1">
                <a:solidFill>
                  <a:schemeClr val="tx1"/>
                </a:solidFill>
              </a:rPr>
              <a:t>condimentum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mauris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dignissim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porttitor</a:t>
            </a:r>
            <a:r>
              <a:rPr lang="pt-BR" sz="600" dirty="0">
                <a:solidFill>
                  <a:schemeClr val="tx1"/>
                </a:solidFill>
              </a:rPr>
              <a:t>. Nam vitae </a:t>
            </a:r>
            <a:r>
              <a:rPr lang="pt-BR" sz="600" dirty="0" err="1">
                <a:solidFill>
                  <a:schemeClr val="tx1"/>
                </a:solidFill>
              </a:rPr>
              <a:t>nisi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mollis</a:t>
            </a:r>
            <a:r>
              <a:rPr lang="pt-BR" sz="600" dirty="0">
                <a:solidFill>
                  <a:schemeClr val="tx1"/>
                </a:solidFill>
              </a:rPr>
              <a:t> ante </a:t>
            </a:r>
            <a:r>
              <a:rPr lang="pt-BR" sz="600" dirty="0" err="1">
                <a:solidFill>
                  <a:schemeClr val="tx1"/>
                </a:solidFill>
              </a:rPr>
              <a:t>aliquam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sollicitudin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non mi. Nam </a:t>
            </a:r>
            <a:r>
              <a:rPr lang="pt-BR" sz="600" dirty="0" err="1">
                <a:solidFill>
                  <a:schemeClr val="tx1"/>
                </a:solidFill>
              </a:rPr>
              <a:t>hendrerit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neque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pretium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imperdiet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Maecenas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nunc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erat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Interdum</a:t>
            </a:r>
            <a:r>
              <a:rPr lang="pt-BR" sz="600" dirty="0">
                <a:solidFill>
                  <a:schemeClr val="tx1"/>
                </a:solidFill>
              </a:rPr>
              <a:t> et </a:t>
            </a:r>
            <a:r>
              <a:rPr lang="pt-BR" sz="600" dirty="0" err="1">
                <a:solidFill>
                  <a:schemeClr val="tx1"/>
                </a:solidFill>
              </a:rPr>
              <a:t>malesuada</a:t>
            </a:r>
            <a:r>
              <a:rPr lang="pt-BR" sz="600" dirty="0">
                <a:solidFill>
                  <a:schemeClr val="tx1"/>
                </a:solidFill>
              </a:rPr>
              <a:t> fames ac ante ipsum </a:t>
            </a:r>
            <a:r>
              <a:rPr lang="pt-BR" sz="600" dirty="0" err="1">
                <a:solidFill>
                  <a:schemeClr val="tx1"/>
                </a:solidFill>
              </a:rPr>
              <a:t>primis</a:t>
            </a:r>
            <a:r>
              <a:rPr lang="pt-BR" sz="600" dirty="0">
                <a:solidFill>
                  <a:schemeClr val="tx1"/>
                </a:solidFill>
              </a:rPr>
              <a:t> in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justo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est </a:t>
            </a:r>
            <a:r>
              <a:rPr lang="pt-BR" sz="600" dirty="0" err="1">
                <a:solidFill>
                  <a:schemeClr val="tx1"/>
                </a:solidFill>
              </a:rPr>
              <a:t>facilisis</a:t>
            </a:r>
            <a:r>
              <a:rPr lang="pt-BR" sz="600" dirty="0">
                <a:solidFill>
                  <a:schemeClr val="tx1"/>
                </a:solidFill>
              </a:rPr>
              <a:t> gravida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in ipsum. </a:t>
            </a:r>
            <a:r>
              <a:rPr lang="pt-BR" sz="600" dirty="0" err="1">
                <a:solidFill>
                  <a:schemeClr val="tx1"/>
                </a:solidFill>
              </a:rPr>
              <a:t>Morbi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auctor</a:t>
            </a:r>
            <a:r>
              <a:rPr lang="pt-BR" sz="600" dirty="0">
                <a:solidFill>
                  <a:schemeClr val="tx1"/>
                </a:solidFill>
              </a:rPr>
              <a:t> sem quis,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ipsum. </a:t>
            </a:r>
            <a:r>
              <a:rPr lang="pt-BR" sz="600" dirty="0" err="1">
                <a:solidFill>
                  <a:schemeClr val="tx1"/>
                </a:solidFill>
              </a:rPr>
              <a:t>Fusce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ullamcorper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nisl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aliquet</a:t>
            </a:r>
            <a:r>
              <a:rPr lang="pt-BR" sz="600" dirty="0">
                <a:solidFill>
                  <a:schemeClr val="tx1"/>
                </a:solidFill>
              </a:rPr>
              <a:t>, et tempus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cursus</a:t>
            </a:r>
            <a:r>
              <a:rPr lang="pt-BR" sz="6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pt-BR" sz="600" dirty="0">
              <a:solidFill>
                <a:schemeClr val="tx1"/>
              </a:solidFill>
            </a:endParaRPr>
          </a:p>
        </p:txBody>
      </p:sp>
      <p:sp>
        <p:nvSpPr>
          <p:cNvPr id="14" name="Subtítulo 2"/>
          <p:cNvSpPr txBox="1">
            <a:spLocks/>
          </p:cNvSpPr>
          <p:nvPr/>
        </p:nvSpPr>
        <p:spPr>
          <a:xfrm>
            <a:off x="2276872" y="3923928"/>
            <a:ext cx="2517626" cy="288032"/>
          </a:xfrm>
          <a:prstGeom prst="rect">
            <a:avLst/>
          </a:prstGeom>
        </p:spPr>
        <p:txBody>
          <a:bodyPr vert="horz" lIns="91433" tIns="45716" rIns="91433" bIns="45716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>
                <a:solidFill>
                  <a:schemeClr val="tx1"/>
                </a:solidFill>
              </a:rPr>
              <a:t>TÓPICO 3</a:t>
            </a: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1124744" y="4716016"/>
            <a:ext cx="4896544" cy="607175"/>
          </a:xfrm>
          <a:prstGeom prst="rect">
            <a:avLst/>
          </a:prstGeom>
        </p:spPr>
        <p:txBody>
          <a:bodyPr vert="horz" lIns="91433" tIns="45716" rIns="91433" bIns="45716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/>
                </a:solidFill>
              </a:rPr>
              <a:t>Lorem</a:t>
            </a:r>
            <a:r>
              <a:rPr lang="pt-BR" sz="600" dirty="0">
                <a:solidFill>
                  <a:schemeClr val="tx1"/>
                </a:solidFill>
              </a:rPr>
              <a:t> ipsum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consectetur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Nam tempus </a:t>
            </a:r>
            <a:r>
              <a:rPr lang="pt-BR" sz="600" dirty="0" err="1">
                <a:solidFill>
                  <a:schemeClr val="tx1"/>
                </a:solidFill>
              </a:rPr>
              <a:t>condimentum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mauris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dignissim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porttitor</a:t>
            </a:r>
            <a:r>
              <a:rPr lang="pt-BR" sz="600" dirty="0">
                <a:solidFill>
                  <a:schemeClr val="tx1"/>
                </a:solidFill>
              </a:rPr>
              <a:t>. Nam vitae </a:t>
            </a:r>
            <a:r>
              <a:rPr lang="pt-BR" sz="600" dirty="0" err="1">
                <a:solidFill>
                  <a:schemeClr val="tx1"/>
                </a:solidFill>
              </a:rPr>
              <a:t>nisi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mollis</a:t>
            </a:r>
            <a:r>
              <a:rPr lang="pt-BR" sz="600" dirty="0">
                <a:solidFill>
                  <a:schemeClr val="tx1"/>
                </a:solidFill>
              </a:rPr>
              <a:t> ante </a:t>
            </a:r>
            <a:r>
              <a:rPr lang="pt-BR" sz="600" dirty="0" err="1">
                <a:solidFill>
                  <a:schemeClr val="tx1"/>
                </a:solidFill>
              </a:rPr>
              <a:t>aliquam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sollicitudin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non mi. Nam </a:t>
            </a:r>
            <a:r>
              <a:rPr lang="pt-BR" sz="600" dirty="0" err="1">
                <a:solidFill>
                  <a:schemeClr val="tx1"/>
                </a:solidFill>
              </a:rPr>
              <a:t>hendrerit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neque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pretium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imperdiet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Maecenas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nunc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erat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Interdum</a:t>
            </a:r>
            <a:r>
              <a:rPr lang="pt-BR" sz="600" dirty="0">
                <a:solidFill>
                  <a:schemeClr val="tx1"/>
                </a:solidFill>
              </a:rPr>
              <a:t> et </a:t>
            </a:r>
            <a:r>
              <a:rPr lang="pt-BR" sz="600" dirty="0" err="1">
                <a:solidFill>
                  <a:schemeClr val="tx1"/>
                </a:solidFill>
              </a:rPr>
              <a:t>malesuada</a:t>
            </a:r>
            <a:r>
              <a:rPr lang="pt-BR" sz="600" dirty="0">
                <a:solidFill>
                  <a:schemeClr val="tx1"/>
                </a:solidFill>
              </a:rPr>
              <a:t> fames ac ante ipsum </a:t>
            </a:r>
            <a:r>
              <a:rPr lang="pt-BR" sz="600" dirty="0" err="1">
                <a:solidFill>
                  <a:schemeClr val="tx1"/>
                </a:solidFill>
              </a:rPr>
              <a:t>primis</a:t>
            </a:r>
            <a:r>
              <a:rPr lang="pt-BR" sz="600" dirty="0">
                <a:solidFill>
                  <a:schemeClr val="tx1"/>
                </a:solidFill>
              </a:rPr>
              <a:t> in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justo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est </a:t>
            </a:r>
            <a:r>
              <a:rPr lang="pt-BR" sz="600" dirty="0" err="1">
                <a:solidFill>
                  <a:schemeClr val="tx1"/>
                </a:solidFill>
              </a:rPr>
              <a:t>facilisis</a:t>
            </a:r>
            <a:r>
              <a:rPr lang="pt-BR" sz="600" dirty="0">
                <a:solidFill>
                  <a:schemeClr val="tx1"/>
                </a:solidFill>
              </a:rPr>
              <a:t> gravida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in ipsum. </a:t>
            </a:r>
            <a:r>
              <a:rPr lang="pt-BR" sz="600" dirty="0" err="1">
                <a:solidFill>
                  <a:schemeClr val="tx1"/>
                </a:solidFill>
              </a:rPr>
              <a:t>Morbi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auctor</a:t>
            </a:r>
            <a:r>
              <a:rPr lang="pt-BR" sz="600" dirty="0">
                <a:solidFill>
                  <a:schemeClr val="tx1"/>
                </a:solidFill>
              </a:rPr>
              <a:t> sem quis,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ipsum. </a:t>
            </a:r>
            <a:r>
              <a:rPr lang="pt-BR" sz="600" dirty="0" err="1">
                <a:solidFill>
                  <a:schemeClr val="tx1"/>
                </a:solidFill>
              </a:rPr>
              <a:t>Fusce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ullamcorper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nisl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aliquet</a:t>
            </a:r>
            <a:r>
              <a:rPr lang="pt-BR" sz="600" dirty="0">
                <a:solidFill>
                  <a:schemeClr val="tx1"/>
                </a:solidFill>
              </a:rPr>
              <a:t>, et tempus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cursus</a:t>
            </a:r>
            <a:r>
              <a:rPr lang="pt-BR" sz="6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pt-BR" sz="600" dirty="0">
              <a:solidFill>
                <a:schemeClr val="tx1"/>
              </a:solidFill>
            </a:endParaRP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276872" y="4572000"/>
            <a:ext cx="2517626" cy="288032"/>
          </a:xfrm>
          <a:prstGeom prst="rect">
            <a:avLst/>
          </a:prstGeom>
        </p:spPr>
        <p:txBody>
          <a:bodyPr vert="horz" lIns="91433" tIns="45716" rIns="91433" bIns="45716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>
                <a:solidFill>
                  <a:schemeClr val="tx1"/>
                </a:solidFill>
              </a:rPr>
              <a:t>TÓPICO 4</a:t>
            </a:r>
          </a:p>
        </p:txBody>
      </p:sp>
      <p:sp>
        <p:nvSpPr>
          <p:cNvPr id="17" name="Subtítulo 2"/>
          <p:cNvSpPr txBox="1">
            <a:spLocks/>
          </p:cNvSpPr>
          <p:nvPr/>
        </p:nvSpPr>
        <p:spPr>
          <a:xfrm>
            <a:off x="1124744" y="5395199"/>
            <a:ext cx="4896544" cy="607175"/>
          </a:xfrm>
          <a:prstGeom prst="rect">
            <a:avLst/>
          </a:prstGeom>
        </p:spPr>
        <p:txBody>
          <a:bodyPr vert="horz" lIns="91433" tIns="45716" rIns="91433" bIns="45716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/>
                </a:solidFill>
              </a:rPr>
              <a:t>Lorem</a:t>
            </a:r>
            <a:r>
              <a:rPr lang="pt-BR" sz="600" dirty="0">
                <a:solidFill>
                  <a:schemeClr val="tx1"/>
                </a:solidFill>
              </a:rPr>
              <a:t> ipsum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consectetur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Nam tempus </a:t>
            </a:r>
            <a:r>
              <a:rPr lang="pt-BR" sz="600" dirty="0" err="1">
                <a:solidFill>
                  <a:schemeClr val="tx1"/>
                </a:solidFill>
              </a:rPr>
              <a:t>condimentum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mauris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dignissim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porttitor</a:t>
            </a:r>
            <a:r>
              <a:rPr lang="pt-BR" sz="600" dirty="0">
                <a:solidFill>
                  <a:schemeClr val="tx1"/>
                </a:solidFill>
              </a:rPr>
              <a:t>. Nam vitae </a:t>
            </a:r>
            <a:r>
              <a:rPr lang="pt-BR" sz="600" dirty="0" err="1">
                <a:solidFill>
                  <a:schemeClr val="tx1"/>
                </a:solidFill>
              </a:rPr>
              <a:t>nisi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mollis</a:t>
            </a:r>
            <a:r>
              <a:rPr lang="pt-BR" sz="600" dirty="0">
                <a:solidFill>
                  <a:schemeClr val="tx1"/>
                </a:solidFill>
              </a:rPr>
              <a:t> ante </a:t>
            </a:r>
            <a:r>
              <a:rPr lang="pt-BR" sz="600" dirty="0" err="1">
                <a:solidFill>
                  <a:schemeClr val="tx1"/>
                </a:solidFill>
              </a:rPr>
              <a:t>aliquam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sollicitudin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non mi. Nam </a:t>
            </a:r>
            <a:r>
              <a:rPr lang="pt-BR" sz="600" dirty="0" err="1">
                <a:solidFill>
                  <a:schemeClr val="tx1"/>
                </a:solidFill>
              </a:rPr>
              <a:t>hendrerit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neque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pretium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imperdiet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Maecenas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nunc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erat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Interdum</a:t>
            </a:r>
            <a:r>
              <a:rPr lang="pt-BR" sz="600" dirty="0">
                <a:solidFill>
                  <a:schemeClr val="tx1"/>
                </a:solidFill>
              </a:rPr>
              <a:t> et </a:t>
            </a:r>
            <a:r>
              <a:rPr lang="pt-BR" sz="600" dirty="0" err="1">
                <a:solidFill>
                  <a:schemeClr val="tx1"/>
                </a:solidFill>
              </a:rPr>
              <a:t>malesuada</a:t>
            </a:r>
            <a:r>
              <a:rPr lang="pt-BR" sz="600" dirty="0">
                <a:solidFill>
                  <a:schemeClr val="tx1"/>
                </a:solidFill>
              </a:rPr>
              <a:t> fames ac ante ipsum </a:t>
            </a:r>
            <a:r>
              <a:rPr lang="pt-BR" sz="600" dirty="0" err="1">
                <a:solidFill>
                  <a:schemeClr val="tx1"/>
                </a:solidFill>
              </a:rPr>
              <a:t>primis</a:t>
            </a:r>
            <a:r>
              <a:rPr lang="pt-BR" sz="600" dirty="0">
                <a:solidFill>
                  <a:schemeClr val="tx1"/>
                </a:solidFill>
              </a:rPr>
              <a:t> in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justo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est </a:t>
            </a:r>
            <a:r>
              <a:rPr lang="pt-BR" sz="600" dirty="0" err="1">
                <a:solidFill>
                  <a:schemeClr val="tx1"/>
                </a:solidFill>
              </a:rPr>
              <a:t>facilisis</a:t>
            </a:r>
            <a:r>
              <a:rPr lang="pt-BR" sz="600" dirty="0">
                <a:solidFill>
                  <a:schemeClr val="tx1"/>
                </a:solidFill>
              </a:rPr>
              <a:t> gravida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in ipsum. </a:t>
            </a:r>
            <a:r>
              <a:rPr lang="pt-BR" sz="600" dirty="0" err="1">
                <a:solidFill>
                  <a:schemeClr val="tx1"/>
                </a:solidFill>
              </a:rPr>
              <a:t>Morbi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auctor</a:t>
            </a:r>
            <a:r>
              <a:rPr lang="pt-BR" sz="600" dirty="0">
                <a:solidFill>
                  <a:schemeClr val="tx1"/>
                </a:solidFill>
              </a:rPr>
              <a:t> sem quis,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ipsum. </a:t>
            </a:r>
            <a:r>
              <a:rPr lang="pt-BR" sz="600" dirty="0" err="1">
                <a:solidFill>
                  <a:schemeClr val="tx1"/>
                </a:solidFill>
              </a:rPr>
              <a:t>Fusce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ullamcorper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nisl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aliquet</a:t>
            </a:r>
            <a:r>
              <a:rPr lang="pt-BR" sz="600" dirty="0">
                <a:solidFill>
                  <a:schemeClr val="tx1"/>
                </a:solidFill>
              </a:rPr>
              <a:t>, et tempus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cursus</a:t>
            </a:r>
            <a:r>
              <a:rPr lang="pt-BR" sz="6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pt-BR" sz="600" dirty="0">
              <a:solidFill>
                <a:schemeClr val="tx1"/>
              </a:solidFill>
            </a:endParaRPr>
          </a:p>
        </p:txBody>
      </p:sp>
      <p:sp>
        <p:nvSpPr>
          <p:cNvPr id="18" name="Subtítulo 2"/>
          <p:cNvSpPr txBox="1">
            <a:spLocks/>
          </p:cNvSpPr>
          <p:nvPr/>
        </p:nvSpPr>
        <p:spPr>
          <a:xfrm>
            <a:off x="2276872" y="5251183"/>
            <a:ext cx="2517626" cy="288032"/>
          </a:xfrm>
          <a:prstGeom prst="rect">
            <a:avLst/>
          </a:prstGeom>
        </p:spPr>
        <p:txBody>
          <a:bodyPr vert="horz" lIns="91433" tIns="45716" rIns="91433" bIns="45716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>
                <a:solidFill>
                  <a:schemeClr val="tx1"/>
                </a:solidFill>
              </a:rPr>
              <a:t>TÓPICO 5</a:t>
            </a:r>
          </a:p>
        </p:txBody>
      </p:sp>
      <p:sp>
        <p:nvSpPr>
          <p:cNvPr id="19" name="Subtítulo 2"/>
          <p:cNvSpPr txBox="1">
            <a:spLocks/>
          </p:cNvSpPr>
          <p:nvPr/>
        </p:nvSpPr>
        <p:spPr>
          <a:xfrm>
            <a:off x="1124744" y="6012160"/>
            <a:ext cx="4896544" cy="607175"/>
          </a:xfrm>
          <a:prstGeom prst="rect">
            <a:avLst/>
          </a:prstGeom>
        </p:spPr>
        <p:txBody>
          <a:bodyPr vert="horz" lIns="91433" tIns="45716" rIns="91433" bIns="45716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/>
                </a:solidFill>
              </a:rPr>
              <a:t>Lorem</a:t>
            </a:r>
            <a:r>
              <a:rPr lang="pt-BR" sz="600" dirty="0">
                <a:solidFill>
                  <a:schemeClr val="tx1"/>
                </a:solidFill>
              </a:rPr>
              <a:t> ipsum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consectetur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Nam tempus </a:t>
            </a:r>
            <a:r>
              <a:rPr lang="pt-BR" sz="600" dirty="0" err="1">
                <a:solidFill>
                  <a:schemeClr val="tx1"/>
                </a:solidFill>
              </a:rPr>
              <a:t>condimentum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mauris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dignissim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porttitor</a:t>
            </a:r>
            <a:r>
              <a:rPr lang="pt-BR" sz="600" dirty="0">
                <a:solidFill>
                  <a:schemeClr val="tx1"/>
                </a:solidFill>
              </a:rPr>
              <a:t>. Nam vitae </a:t>
            </a:r>
            <a:r>
              <a:rPr lang="pt-BR" sz="600" dirty="0" err="1">
                <a:solidFill>
                  <a:schemeClr val="tx1"/>
                </a:solidFill>
              </a:rPr>
              <a:t>nisi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mollis</a:t>
            </a:r>
            <a:r>
              <a:rPr lang="pt-BR" sz="600" dirty="0">
                <a:solidFill>
                  <a:schemeClr val="tx1"/>
                </a:solidFill>
              </a:rPr>
              <a:t> ante </a:t>
            </a:r>
            <a:r>
              <a:rPr lang="pt-BR" sz="600" dirty="0" err="1">
                <a:solidFill>
                  <a:schemeClr val="tx1"/>
                </a:solidFill>
              </a:rPr>
              <a:t>aliquam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sollicitudin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non mi. Nam </a:t>
            </a:r>
            <a:r>
              <a:rPr lang="pt-BR" sz="600" dirty="0" err="1">
                <a:solidFill>
                  <a:schemeClr val="tx1"/>
                </a:solidFill>
              </a:rPr>
              <a:t>hendrerit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neque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pretium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imperdiet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Maecenas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nunc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erat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Interdum</a:t>
            </a:r>
            <a:r>
              <a:rPr lang="pt-BR" sz="600" dirty="0">
                <a:solidFill>
                  <a:schemeClr val="tx1"/>
                </a:solidFill>
              </a:rPr>
              <a:t> et </a:t>
            </a:r>
            <a:r>
              <a:rPr lang="pt-BR" sz="600" dirty="0" err="1">
                <a:solidFill>
                  <a:schemeClr val="tx1"/>
                </a:solidFill>
              </a:rPr>
              <a:t>malesuada</a:t>
            </a:r>
            <a:r>
              <a:rPr lang="pt-BR" sz="600" dirty="0">
                <a:solidFill>
                  <a:schemeClr val="tx1"/>
                </a:solidFill>
              </a:rPr>
              <a:t> fames ac ante ipsum </a:t>
            </a:r>
            <a:r>
              <a:rPr lang="pt-BR" sz="600" dirty="0" err="1">
                <a:solidFill>
                  <a:schemeClr val="tx1"/>
                </a:solidFill>
              </a:rPr>
              <a:t>primis</a:t>
            </a:r>
            <a:r>
              <a:rPr lang="pt-BR" sz="600" dirty="0">
                <a:solidFill>
                  <a:schemeClr val="tx1"/>
                </a:solidFill>
              </a:rPr>
              <a:t> in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justo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est </a:t>
            </a:r>
            <a:r>
              <a:rPr lang="pt-BR" sz="600" dirty="0" err="1">
                <a:solidFill>
                  <a:schemeClr val="tx1"/>
                </a:solidFill>
              </a:rPr>
              <a:t>facilisis</a:t>
            </a:r>
            <a:r>
              <a:rPr lang="pt-BR" sz="600" dirty="0">
                <a:solidFill>
                  <a:schemeClr val="tx1"/>
                </a:solidFill>
              </a:rPr>
              <a:t> gravida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in ipsum. </a:t>
            </a:r>
            <a:r>
              <a:rPr lang="pt-BR" sz="600" dirty="0" err="1">
                <a:solidFill>
                  <a:schemeClr val="tx1"/>
                </a:solidFill>
              </a:rPr>
              <a:t>Morbi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auctor</a:t>
            </a:r>
            <a:r>
              <a:rPr lang="pt-BR" sz="600" dirty="0">
                <a:solidFill>
                  <a:schemeClr val="tx1"/>
                </a:solidFill>
              </a:rPr>
              <a:t> sem quis,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ipsum. </a:t>
            </a:r>
            <a:r>
              <a:rPr lang="pt-BR" sz="600" dirty="0" err="1">
                <a:solidFill>
                  <a:schemeClr val="tx1"/>
                </a:solidFill>
              </a:rPr>
              <a:t>Fusce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ullamcorper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nisl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aliquet</a:t>
            </a:r>
            <a:r>
              <a:rPr lang="pt-BR" sz="600" dirty="0">
                <a:solidFill>
                  <a:schemeClr val="tx1"/>
                </a:solidFill>
              </a:rPr>
              <a:t>, et tempus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cursus</a:t>
            </a:r>
            <a:r>
              <a:rPr lang="pt-BR" sz="6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pt-BR" sz="600" dirty="0">
              <a:solidFill>
                <a:schemeClr val="tx1"/>
              </a:solidFill>
            </a:endParaRPr>
          </a:p>
        </p:txBody>
      </p:sp>
      <p:sp>
        <p:nvSpPr>
          <p:cNvPr id="20" name="Subtítulo 2"/>
          <p:cNvSpPr txBox="1">
            <a:spLocks/>
          </p:cNvSpPr>
          <p:nvPr/>
        </p:nvSpPr>
        <p:spPr>
          <a:xfrm>
            <a:off x="2276872" y="5868144"/>
            <a:ext cx="2517626" cy="288032"/>
          </a:xfrm>
          <a:prstGeom prst="rect">
            <a:avLst/>
          </a:prstGeom>
        </p:spPr>
        <p:txBody>
          <a:bodyPr vert="horz" lIns="91433" tIns="45716" rIns="91433" bIns="45716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>
                <a:solidFill>
                  <a:schemeClr val="tx1"/>
                </a:solidFill>
              </a:rPr>
              <a:t>TÓPICO 6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1220280" y="6588224"/>
            <a:ext cx="2136712" cy="129614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Subtítulo 2"/>
          <p:cNvSpPr txBox="1">
            <a:spLocks/>
          </p:cNvSpPr>
          <p:nvPr/>
        </p:nvSpPr>
        <p:spPr>
          <a:xfrm>
            <a:off x="3356992" y="6516216"/>
            <a:ext cx="2664296" cy="1431776"/>
          </a:xfrm>
          <a:prstGeom prst="rect">
            <a:avLst/>
          </a:prstGeom>
        </p:spPr>
        <p:txBody>
          <a:bodyPr vert="horz" lIns="91433" tIns="45716" rIns="91433" bIns="45716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/>
                </a:solidFill>
              </a:rPr>
              <a:t>Lorem</a:t>
            </a:r>
            <a:r>
              <a:rPr lang="pt-BR" sz="600" dirty="0">
                <a:solidFill>
                  <a:schemeClr val="tx1"/>
                </a:solidFill>
              </a:rPr>
              <a:t> ipsum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consectetur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Nam tempus </a:t>
            </a:r>
            <a:r>
              <a:rPr lang="pt-BR" sz="600" dirty="0" err="1">
                <a:solidFill>
                  <a:schemeClr val="tx1"/>
                </a:solidFill>
              </a:rPr>
              <a:t>condimentum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mauris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dignissim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porttitor</a:t>
            </a:r>
            <a:r>
              <a:rPr lang="pt-BR" sz="600" dirty="0">
                <a:solidFill>
                  <a:schemeClr val="tx1"/>
                </a:solidFill>
              </a:rPr>
              <a:t>. Nam vitae </a:t>
            </a:r>
            <a:r>
              <a:rPr lang="pt-BR" sz="600" dirty="0" err="1">
                <a:solidFill>
                  <a:schemeClr val="tx1"/>
                </a:solidFill>
              </a:rPr>
              <a:t>nisi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mollis</a:t>
            </a:r>
            <a:r>
              <a:rPr lang="pt-BR" sz="600" dirty="0">
                <a:solidFill>
                  <a:schemeClr val="tx1"/>
                </a:solidFill>
              </a:rPr>
              <a:t> ante </a:t>
            </a:r>
            <a:r>
              <a:rPr lang="pt-BR" sz="600" dirty="0" err="1">
                <a:solidFill>
                  <a:schemeClr val="tx1"/>
                </a:solidFill>
              </a:rPr>
              <a:t>aliquam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sollicitudin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non mi. Nam </a:t>
            </a:r>
            <a:r>
              <a:rPr lang="pt-BR" sz="600" dirty="0" err="1">
                <a:solidFill>
                  <a:schemeClr val="tx1"/>
                </a:solidFill>
              </a:rPr>
              <a:t>hendrerit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neque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pretium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imperdiet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Maecenas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nunc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erat </a:t>
            </a:r>
            <a:r>
              <a:rPr lang="pt-BR" sz="600" dirty="0" err="1">
                <a:solidFill>
                  <a:schemeClr val="tx1"/>
                </a:solidFill>
              </a:rPr>
              <a:t>ornare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Interdum</a:t>
            </a:r>
            <a:r>
              <a:rPr lang="pt-BR" sz="600" dirty="0">
                <a:solidFill>
                  <a:schemeClr val="tx1"/>
                </a:solidFill>
              </a:rPr>
              <a:t> et </a:t>
            </a:r>
            <a:r>
              <a:rPr lang="pt-BR" sz="600" dirty="0" err="1">
                <a:solidFill>
                  <a:schemeClr val="tx1"/>
                </a:solidFill>
              </a:rPr>
              <a:t>malesuada</a:t>
            </a:r>
            <a:r>
              <a:rPr lang="pt-BR" sz="600" dirty="0">
                <a:solidFill>
                  <a:schemeClr val="tx1"/>
                </a:solidFill>
              </a:rPr>
              <a:t> fames ac ante ipsum </a:t>
            </a:r>
            <a:r>
              <a:rPr lang="pt-BR" sz="600" dirty="0" err="1">
                <a:solidFill>
                  <a:schemeClr val="tx1"/>
                </a:solidFill>
              </a:rPr>
              <a:t>primis</a:t>
            </a:r>
            <a:r>
              <a:rPr lang="pt-BR" sz="600" dirty="0">
                <a:solidFill>
                  <a:schemeClr val="tx1"/>
                </a:solidFill>
              </a:rPr>
              <a:t> in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justo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est </a:t>
            </a:r>
            <a:r>
              <a:rPr lang="pt-BR" sz="600" dirty="0" err="1">
                <a:solidFill>
                  <a:schemeClr val="tx1"/>
                </a:solidFill>
              </a:rPr>
              <a:t>facilisis</a:t>
            </a:r>
            <a:r>
              <a:rPr lang="pt-BR" sz="600" dirty="0">
                <a:solidFill>
                  <a:schemeClr val="tx1"/>
                </a:solidFill>
              </a:rPr>
              <a:t> gravida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in ipsum. </a:t>
            </a:r>
            <a:r>
              <a:rPr lang="pt-BR" sz="600" dirty="0" err="1">
                <a:solidFill>
                  <a:schemeClr val="tx1"/>
                </a:solidFill>
              </a:rPr>
              <a:t>Morbi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auctor</a:t>
            </a:r>
            <a:r>
              <a:rPr lang="pt-BR" sz="600" dirty="0">
                <a:solidFill>
                  <a:schemeClr val="tx1"/>
                </a:solidFill>
              </a:rPr>
              <a:t> sem quis,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ipsum. </a:t>
            </a:r>
            <a:r>
              <a:rPr lang="pt-BR" sz="600" dirty="0" err="1">
                <a:solidFill>
                  <a:schemeClr val="tx1"/>
                </a:solidFill>
              </a:rPr>
              <a:t>Fusce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ullamcorper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nisl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aliquet</a:t>
            </a:r>
            <a:r>
              <a:rPr lang="pt-BR" sz="600" dirty="0">
                <a:solidFill>
                  <a:schemeClr val="tx1"/>
                </a:solidFill>
              </a:rPr>
              <a:t>, et tempus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cursus</a:t>
            </a:r>
            <a:r>
              <a:rPr lang="pt-BR" sz="6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pt-BR" sz="600" dirty="0" err="1">
                <a:solidFill>
                  <a:schemeClr val="tx1"/>
                </a:solidFill>
              </a:rPr>
              <a:t>posuere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Aenean</a:t>
            </a:r>
            <a:r>
              <a:rPr lang="pt-BR" sz="600" dirty="0">
                <a:solidFill>
                  <a:schemeClr val="tx1"/>
                </a:solidFill>
              </a:rPr>
              <a:t> porta </a:t>
            </a:r>
            <a:r>
              <a:rPr lang="pt-BR" sz="600" dirty="0" err="1">
                <a:solidFill>
                  <a:schemeClr val="tx1"/>
                </a:solidFill>
              </a:rPr>
              <a:t>scelerisque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diam</a:t>
            </a:r>
            <a:r>
              <a:rPr lang="pt-BR" sz="600" dirty="0">
                <a:solidFill>
                  <a:schemeClr val="tx1"/>
                </a:solidFill>
              </a:rPr>
              <a:t>, a </a:t>
            </a:r>
            <a:r>
              <a:rPr lang="pt-BR" sz="600" dirty="0" err="1">
                <a:solidFill>
                  <a:schemeClr val="tx1"/>
                </a:solidFill>
              </a:rPr>
              <a:t>lobortis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luctus</a:t>
            </a:r>
            <a:r>
              <a:rPr lang="pt-BR" sz="600" dirty="0">
                <a:solidFill>
                  <a:schemeClr val="tx1"/>
                </a:solidFill>
              </a:rPr>
              <a:t> at.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ac </a:t>
            </a:r>
            <a:r>
              <a:rPr lang="pt-BR" sz="600" dirty="0" err="1">
                <a:solidFill>
                  <a:schemeClr val="tx1"/>
                </a:solidFill>
              </a:rPr>
              <a:t>adipiscing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elit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Interdum</a:t>
            </a:r>
            <a:r>
              <a:rPr lang="pt-BR" sz="600" dirty="0">
                <a:solidFill>
                  <a:schemeClr val="tx1"/>
                </a:solidFill>
              </a:rPr>
              <a:t> et </a:t>
            </a:r>
            <a:r>
              <a:rPr lang="pt-BR" sz="600" dirty="0" err="1">
                <a:solidFill>
                  <a:schemeClr val="tx1"/>
                </a:solidFill>
              </a:rPr>
              <a:t>malesuada</a:t>
            </a:r>
            <a:r>
              <a:rPr lang="pt-BR" sz="600" dirty="0">
                <a:solidFill>
                  <a:schemeClr val="tx1"/>
                </a:solidFill>
              </a:rPr>
              <a:t> fames ac ante ipsum </a:t>
            </a:r>
            <a:r>
              <a:rPr lang="pt-BR" sz="600" dirty="0" err="1">
                <a:solidFill>
                  <a:schemeClr val="tx1"/>
                </a:solidFill>
              </a:rPr>
              <a:t>primis</a:t>
            </a:r>
            <a:r>
              <a:rPr lang="pt-BR" sz="600" dirty="0">
                <a:solidFill>
                  <a:schemeClr val="tx1"/>
                </a:solidFill>
              </a:rPr>
              <a:t> in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. </a:t>
            </a:r>
            <a:r>
              <a:rPr lang="pt-BR" sz="600" dirty="0" err="1">
                <a:solidFill>
                  <a:schemeClr val="tx1"/>
                </a:solidFill>
              </a:rPr>
              <a:t>Pellentesque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sit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amet</a:t>
            </a:r>
            <a:r>
              <a:rPr lang="pt-BR" sz="600" dirty="0">
                <a:solidFill>
                  <a:schemeClr val="tx1"/>
                </a:solidFill>
              </a:rPr>
              <a:t> justo </a:t>
            </a:r>
            <a:r>
              <a:rPr lang="pt-BR" sz="600" dirty="0" err="1">
                <a:solidFill>
                  <a:schemeClr val="tx1"/>
                </a:solidFill>
              </a:rPr>
              <a:t>vel</a:t>
            </a:r>
            <a:r>
              <a:rPr lang="pt-BR" sz="600" dirty="0">
                <a:solidFill>
                  <a:schemeClr val="tx1"/>
                </a:solidFill>
              </a:rPr>
              <a:t> est </a:t>
            </a:r>
            <a:r>
              <a:rPr lang="pt-BR" sz="600" dirty="0" err="1">
                <a:solidFill>
                  <a:schemeClr val="tx1"/>
                </a:solidFill>
              </a:rPr>
              <a:t>facilisis</a:t>
            </a:r>
            <a:r>
              <a:rPr lang="pt-BR" sz="600" dirty="0">
                <a:solidFill>
                  <a:schemeClr val="tx1"/>
                </a:solidFill>
              </a:rPr>
              <a:t> gravida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in ipsum. </a:t>
            </a:r>
            <a:r>
              <a:rPr lang="pt-BR" sz="600" dirty="0" err="1">
                <a:solidFill>
                  <a:schemeClr val="tx1"/>
                </a:solidFill>
              </a:rPr>
              <a:t>Morbi</a:t>
            </a:r>
            <a:r>
              <a:rPr lang="pt-BR" sz="600" dirty="0">
                <a:solidFill>
                  <a:schemeClr val="tx1"/>
                </a:solidFill>
              </a:rPr>
              <a:t> ut </a:t>
            </a:r>
            <a:r>
              <a:rPr lang="pt-BR" sz="600" dirty="0" err="1">
                <a:solidFill>
                  <a:schemeClr val="tx1"/>
                </a:solidFill>
              </a:rPr>
              <a:t>turpis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faucibus</a:t>
            </a:r>
            <a:r>
              <a:rPr lang="pt-BR" sz="600" dirty="0">
                <a:solidFill>
                  <a:schemeClr val="tx1"/>
                </a:solidFill>
              </a:rPr>
              <a:t>, </a:t>
            </a:r>
            <a:r>
              <a:rPr lang="pt-BR" sz="600" dirty="0" err="1">
                <a:solidFill>
                  <a:schemeClr val="tx1"/>
                </a:solidFill>
              </a:rPr>
              <a:t>auctor</a:t>
            </a:r>
            <a:r>
              <a:rPr lang="pt-BR" sz="600" dirty="0">
                <a:solidFill>
                  <a:schemeClr val="tx1"/>
                </a:solidFill>
              </a:rPr>
              <a:t> sem quis, </a:t>
            </a:r>
            <a:r>
              <a:rPr lang="pt-BR" sz="600" dirty="0" err="1">
                <a:solidFill>
                  <a:schemeClr val="tx1"/>
                </a:solidFill>
              </a:rPr>
              <a:t>semper</a:t>
            </a:r>
            <a:r>
              <a:rPr lang="pt-BR" sz="600" dirty="0">
                <a:solidFill>
                  <a:schemeClr val="tx1"/>
                </a:solidFill>
              </a:rPr>
              <a:t> ipsum. </a:t>
            </a:r>
            <a:r>
              <a:rPr lang="pt-BR" sz="600" dirty="0" err="1">
                <a:solidFill>
                  <a:schemeClr val="tx1"/>
                </a:solidFill>
              </a:rPr>
              <a:t>Fusce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ullamcorper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nisl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sed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aliquet</a:t>
            </a:r>
            <a:r>
              <a:rPr lang="pt-BR" sz="600" dirty="0">
                <a:solidFill>
                  <a:schemeClr val="tx1"/>
                </a:solidFill>
              </a:rPr>
              <a:t>, et tempus </a:t>
            </a:r>
            <a:r>
              <a:rPr lang="pt-BR" sz="600" dirty="0" err="1">
                <a:solidFill>
                  <a:schemeClr val="tx1"/>
                </a:solidFill>
              </a:rPr>
              <a:t>dolor</a:t>
            </a:r>
            <a:r>
              <a:rPr lang="pt-BR" sz="600" dirty="0">
                <a:solidFill>
                  <a:schemeClr val="tx1"/>
                </a:solidFill>
              </a:rPr>
              <a:t> </a:t>
            </a:r>
            <a:r>
              <a:rPr lang="pt-BR" sz="600" dirty="0" err="1">
                <a:solidFill>
                  <a:schemeClr val="tx1"/>
                </a:solidFill>
              </a:rPr>
              <a:t>cursus</a:t>
            </a:r>
            <a:r>
              <a:rPr lang="pt-BR" sz="6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pt-BR" sz="600" dirty="0">
              <a:solidFill>
                <a:schemeClr val="tx1"/>
              </a:solidFill>
            </a:endParaRPr>
          </a:p>
          <a:p>
            <a:pPr algn="just"/>
            <a:endParaRPr lang="pt-BR" sz="600" dirty="0">
              <a:solidFill>
                <a:schemeClr val="tx1"/>
              </a:solidFill>
            </a:endParaRPr>
          </a:p>
        </p:txBody>
      </p:sp>
      <p:sp>
        <p:nvSpPr>
          <p:cNvPr id="23" name="Subtítulo 2"/>
          <p:cNvSpPr txBox="1">
            <a:spLocks/>
          </p:cNvSpPr>
          <p:nvPr/>
        </p:nvSpPr>
        <p:spPr>
          <a:xfrm>
            <a:off x="1124744" y="8100392"/>
            <a:ext cx="4896544" cy="467544"/>
          </a:xfrm>
          <a:prstGeom prst="rect">
            <a:avLst/>
          </a:prstGeom>
        </p:spPr>
        <p:txBody>
          <a:bodyPr vert="horz" lIns="91433" tIns="45716" rIns="91433" bIns="45716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500" b="1" dirty="0" err="1">
                <a:solidFill>
                  <a:schemeClr val="tx1"/>
                </a:solidFill>
              </a:rPr>
              <a:t>Refêrências</a:t>
            </a:r>
            <a:r>
              <a:rPr lang="pt-BR" sz="500" b="1" dirty="0">
                <a:solidFill>
                  <a:schemeClr val="tx1"/>
                </a:solidFill>
              </a:rPr>
              <a:t>: </a:t>
            </a:r>
            <a:r>
              <a:rPr lang="pt-BR" sz="500" dirty="0" err="1">
                <a:solidFill>
                  <a:schemeClr val="tx1"/>
                </a:solidFill>
              </a:rPr>
              <a:t>Lorem</a:t>
            </a:r>
            <a:r>
              <a:rPr lang="pt-BR" sz="500" dirty="0">
                <a:solidFill>
                  <a:schemeClr val="tx1"/>
                </a:solidFill>
              </a:rPr>
              <a:t> ipsum </a:t>
            </a:r>
            <a:r>
              <a:rPr lang="pt-BR" sz="500" dirty="0" err="1">
                <a:solidFill>
                  <a:schemeClr val="tx1"/>
                </a:solidFill>
              </a:rPr>
              <a:t>dolor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sit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amet</a:t>
            </a:r>
            <a:r>
              <a:rPr lang="pt-BR" sz="500" dirty="0">
                <a:solidFill>
                  <a:schemeClr val="tx1"/>
                </a:solidFill>
              </a:rPr>
              <a:t>, </a:t>
            </a:r>
            <a:r>
              <a:rPr lang="pt-BR" sz="500" dirty="0" err="1">
                <a:solidFill>
                  <a:schemeClr val="tx1"/>
                </a:solidFill>
              </a:rPr>
              <a:t>consectetur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adipiscing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elit</a:t>
            </a:r>
            <a:r>
              <a:rPr lang="pt-BR" sz="500" dirty="0">
                <a:solidFill>
                  <a:schemeClr val="tx1"/>
                </a:solidFill>
              </a:rPr>
              <a:t>. Nam tempus </a:t>
            </a:r>
            <a:r>
              <a:rPr lang="pt-BR" sz="500" dirty="0" err="1">
                <a:solidFill>
                  <a:schemeClr val="tx1"/>
                </a:solidFill>
              </a:rPr>
              <a:t>condimentum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mauris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dignissim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lobortis</a:t>
            </a:r>
            <a:r>
              <a:rPr lang="pt-BR" sz="500" dirty="0">
                <a:solidFill>
                  <a:schemeClr val="tx1"/>
                </a:solidFill>
              </a:rPr>
              <a:t>. </a:t>
            </a:r>
            <a:r>
              <a:rPr lang="pt-BR" sz="500" dirty="0" err="1">
                <a:solidFill>
                  <a:schemeClr val="tx1"/>
                </a:solidFill>
              </a:rPr>
              <a:t>Pellentesque</a:t>
            </a:r>
            <a:r>
              <a:rPr lang="pt-BR" sz="500" dirty="0">
                <a:solidFill>
                  <a:schemeClr val="tx1"/>
                </a:solidFill>
              </a:rPr>
              <a:t> porta </a:t>
            </a:r>
            <a:r>
              <a:rPr lang="pt-BR" sz="500" dirty="0" err="1">
                <a:solidFill>
                  <a:schemeClr val="tx1"/>
                </a:solidFill>
              </a:rPr>
              <a:t>semper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porttitor</a:t>
            </a:r>
            <a:r>
              <a:rPr lang="pt-BR" sz="500" dirty="0">
                <a:solidFill>
                  <a:schemeClr val="tx1"/>
                </a:solidFill>
              </a:rPr>
              <a:t>. Nam vitae </a:t>
            </a:r>
            <a:r>
              <a:rPr lang="pt-BR" sz="500" dirty="0" err="1">
                <a:solidFill>
                  <a:schemeClr val="tx1"/>
                </a:solidFill>
              </a:rPr>
              <a:t>nisi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mollis</a:t>
            </a:r>
            <a:r>
              <a:rPr lang="pt-BR" sz="500" dirty="0">
                <a:solidFill>
                  <a:schemeClr val="tx1"/>
                </a:solidFill>
              </a:rPr>
              <a:t> ante </a:t>
            </a:r>
            <a:r>
              <a:rPr lang="pt-BR" sz="500" dirty="0" err="1">
                <a:solidFill>
                  <a:schemeClr val="tx1"/>
                </a:solidFill>
              </a:rPr>
              <a:t>aliquam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sollicitudin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vel</a:t>
            </a:r>
            <a:r>
              <a:rPr lang="pt-BR" sz="500" dirty="0">
                <a:solidFill>
                  <a:schemeClr val="tx1"/>
                </a:solidFill>
              </a:rPr>
              <a:t> non mi. Nam </a:t>
            </a:r>
            <a:r>
              <a:rPr lang="pt-BR" sz="500" dirty="0" err="1">
                <a:solidFill>
                  <a:schemeClr val="tx1"/>
                </a:solidFill>
              </a:rPr>
              <a:t>hendrerit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diam</a:t>
            </a:r>
            <a:r>
              <a:rPr lang="pt-BR" sz="500" dirty="0">
                <a:solidFill>
                  <a:schemeClr val="tx1"/>
                </a:solidFill>
              </a:rPr>
              <a:t> ut </a:t>
            </a:r>
            <a:r>
              <a:rPr lang="pt-BR" sz="500" dirty="0" err="1">
                <a:solidFill>
                  <a:schemeClr val="tx1"/>
                </a:solidFill>
              </a:rPr>
              <a:t>neque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pretium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imperdiet</a:t>
            </a:r>
            <a:r>
              <a:rPr lang="pt-BR" sz="500" dirty="0">
                <a:solidFill>
                  <a:schemeClr val="tx1"/>
                </a:solidFill>
              </a:rPr>
              <a:t>. </a:t>
            </a:r>
            <a:r>
              <a:rPr lang="pt-BR" sz="500" dirty="0" err="1">
                <a:solidFill>
                  <a:schemeClr val="tx1"/>
                </a:solidFill>
              </a:rPr>
              <a:t>Maecenas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ornare</a:t>
            </a:r>
            <a:r>
              <a:rPr lang="pt-BR" sz="500" dirty="0">
                <a:solidFill>
                  <a:schemeClr val="tx1"/>
                </a:solidFill>
              </a:rPr>
              <a:t> nunc </a:t>
            </a:r>
            <a:r>
              <a:rPr lang="pt-BR" sz="500" dirty="0" err="1">
                <a:solidFill>
                  <a:schemeClr val="tx1"/>
                </a:solidFill>
              </a:rPr>
              <a:t>sit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amet</a:t>
            </a:r>
            <a:r>
              <a:rPr lang="pt-BR" sz="500" dirty="0">
                <a:solidFill>
                  <a:schemeClr val="tx1"/>
                </a:solidFill>
              </a:rPr>
              <a:t> erat </a:t>
            </a:r>
            <a:r>
              <a:rPr lang="pt-BR" sz="500" dirty="0" err="1">
                <a:solidFill>
                  <a:schemeClr val="tx1"/>
                </a:solidFill>
              </a:rPr>
              <a:t>ornare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posuere</a:t>
            </a:r>
            <a:r>
              <a:rPr lang="pt-BR" sz="500" dirty="0">
                <a:solidFill>
                  <a:schemeClr val="tx1"/>
                </a:solidFill>
              </a:rPr>
              <a:t>. </a:t>
            </a:r>
            <a:r>
              <a:rPr lang="pt-BR" sz="500" dirty="0" err="1">
                <a:solidFill>
                  <a:schemeClr val="tx1"/>
                </a:solidFill>
              </a:rPr>
              <a:t>Aenean</a:t>
            </a:r>
            <a:r>
              <a:rPr lang="pt-BR" sz="500" dirty="0">
                <a:solidFill>
                  <a:schemeClr val="tx1"/>
                </a:solidFill>
              </a:rPr>
              <a:t> porta </a:t>
            </a:r>
            <a:r>
              <a:rPr lang="pt-BR" sz="500" dirty="0" err="1">
                <a:solidFill>
                  <a:schemeClr val="tx1"/>
                </a:solidFill>
              </a:rPr>
              <a:t>scelerisque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diam</a:t>
            </a:r>
            <a:r>
              <a:rPr lang="pt-BR" sz="500" dirty="0">
                <a:solidFill>
                  <a:schemeClr val="tx1"/>
                </a:solidFill>
              </a:rPr>
              <a:t>, a </a:t>
            </a:r>
            <a:r>
              <a:rPr lang="pt-BR" sz="500" dirty="0" err="1">
                <a:solidFill>
                  <a:schemeClr val="tx1"/>
                </a:solidFill>
              </a:rPr>
              <a:t>lobortis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turpis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luctus</a:t>
            </a:r>
            <a:r>
              <a:rPr lang="pt-BR" sz="500" dirty="0">
                <a:solidFill>
                  <a:schemeClr val="tx1"/>
                </a:solidFill>
              </a:rPr>
              <a:t> at. </a:t>
            </a:r>
            <a:r>
              <a:rPr lang="pt-BR" sz="500" dirty="0" err="1">
                <a:solidFill>
                  <a:schemeClr val="tx1"/>
                </a:solidFill>
              </a:rPr>
              <a:t>Sed</a:t>
            </a:r>
            <a:r>
              <a:rPr lang="pt-BR" sz="500" dirty="0">
                <a:solidFill>
                  <a:schemeClr val="tx1"/>
                </a:solidFill>
              </a:rPr>
              <a:t> ac </a:t>
            </a:r>
            <a:r>
              <a:rPr lang="pt-BR" sz="500" dirty="0" err="1">
                <a:solidFill>
                  <a:schemeClr val="tx1"/>
                </a:solidFill>
              </a:rPr>
              <a:t>adipiscing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elit</a:t>
            </a:r>
            <a:r>
              <a:rPr lang="pt-BR" sz="500" dirty="0">
                <a:solidFill>
                  <a:schemeClr val="tx1"/>
                </a:solidFill>
              </a:rPr>
              <a:t>. </a:t>
            </a:r>
            <a:r>
              <a:rPr lang="pt-BR" sz="500" dirty="0" err="1">
                <a:solidFill>
                  <a:schemeClr val="tx1"/>
                </a:solidFill>
              </a:rPr>
              <a:t>Interdum</a:t>
            </a:r>
            <a:r>
              <a:rPr lang="pt-BR" sz="500" dirty="0">
                <a:solidFill>
                  <a:schemeClr val="tx1"/>
                </a:solidFill>
              </a:rPr>
              <a:t> et </a:t>
            </a:r>
            <a:r>
              <a:rPr lang="pt-BR" sz="500" dirty="0" err="1">
                <a:solidFill>
                  <a:schemeClr val="tx1"/>
                </a:solidFill>
              </a:rPr>
              <a:t>malesuada</a:t>
            </a:r>
            <a:r>
              <a:rPr lang="pt-BR" sz="500" dirty="0">
                <a:solidFill>
                  <a:schemeClr val="tx1"/>
                </a:solidFill>
              </a:rPr>
              <a:t> fames ac ante ipsum </a:t>
            </a:r>
            <a:r>
              <a:rPr lang="pt-BR" sz="500" dirty="0" err="1">
                <a:solidFill>
                  <a:schemeClr val="tx1"/>
                </a:solidFill>
              </a:rPr>
              <a:t>primis</a:t>
            </a:r>
            <a:r>
              <a:rPr lang="pt-BR" sz="500" dirty="0">
                <a:solidFill>
                  <a:schemeClr val="tx1"/>
                </a:solidFill>
              </a:rPr>
              <a:t> in </a:t>
            </a:r>
            <a:r>
              <a:rPr lang="pt-BR" sz="500" dirty="0" err="1">
                <a:solidFill>
                  <a:schemeClr val="tx1"/>
                </a:solidFill>
              </a:rPr>
              <a:t>faucibus</a:t>
            </a:r>
            <a:r>
              <a:rPr lang="pt-BR" sz="500" dirty="0">
                <a:solidFill>
                  <a:schemeClr val="tx1"/>
                </a:solidFill>
              </a:rPr>
              <a:t>. </a:t>
            </a:r>
            <a:r>
              <a:rPr lang="pt-BR" sz="500" dirty="0" err="1">
                <a:solidFill>
                  <a:schemeClr val="tx1"/>
                </a:solidFill>
              </a:rPr>
              <a:t>Pellentesque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sit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amet</a:t>
            </a:r>
            <a:r>
              <a:rPr lang="pt-BR" sz="500" dirty="0">
                <a:solidFill>
                  <a:schemeClr val="tx1"/>
                </a:solidFill>
              </a:rPr>
              <a:t> justo </a:t>
            </a:r>
            <a:r>
              <a:rPr lang="pt-BR" sz="500" dirty="0" err="1">
                <a:solidFill>
                  <a:schemeClr val="tx1"/>
                </a:solidFill>
              </a:rPr>
              <a:t>vel</a:t>
            </a:r>
            <a:r>
              <a:rPr lang="pt-BR" sz="500" dirty="0">
                <a:solidFill>
                  <a:schemeClr val="tx1"/>
                </a:solidFill>
              </a:rPr>
              <a:t> est </a:t>
            </a:r>
            <a:r>
              <a:rPr lang="pt-BR" sz="500" dirty="0" err="1">
                <a:solidFill>
                  <a:schemeClr val="tx1"/>
                </a:solidFill>
              </a:rPr>
              <a:t>facilisis</a:t>
            </a:r>
            <a:r>
              <a:rPr lang="pt-BR" sz="500" dirty="0">
                <a:solidFill>
                  <a:schemeClr val="tx1"/>
                </a:solidFill>
              </a:rPr>
              <a:t> gravida </a:t>
            </a:r>
            <a:r>
              <a:rPr lang="pt-BR" sz="500" dirty="0" err="1">
                <a:solidFill>
                  <a:schemeClr val="tx1"/>
                </a:solidFill>
              </a:rPr>
              <a:t>sed</a:t>
            </a:r>
            <a:r>
              <a:rPr lang="pt-BR" sz="500" dirty="0">
                <a:solidFill>
                  <a:schemeClr val="tx1"/>
                </a:solidFill>
              </a:rPr>
              <a:t> in ipsum. </a:t>
            </a:r>
            <a:r>
              <a:rPr lang="pt-BR" sz="500" dirty="0" err="1">
                <a:solidFill>
                  <a:schemeClr val="tx1"/>
                </a:solidFill>
              </a:rPr>
              <a:t>Morbi</a:t>
            </a:r>
            <a:r>
              <a:rPr lang="pt-BR" sz="500" dirty="0">
                <a:solidFill>
                  <a:schemeClr val="tx1"/>
                </a:solidFill>
              </a:rPr>
              <a:t> ut </a:t>
            </a:r>
            <a:r>
              <a:rPr lang="pt-BR" sz="500" dirty="0" err="1">
                <a:solidFill>
                  <a:schemeClr val="tx1"/>
                </a:solidFill>
              </a:rPr>
              <a:t>turpis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faucibus</a:t>
            </a:r>
            <a:r>
              <a:rPr lang="pt-BR" sz="500" dirty="0">
                <a:solidFill>
                  <a:schemeClr val="tx1"/>
                </a:solidFill>
              </a:rPr>
              <a:t>, </a:t>
            </a:r>
            <a:r>
              <a:rPr lang="pt-BR" sz="500" dirty="0" err="1">
                <a:solidFill>
                  <a:schemeClr val="tx1"/>
                </a:solidFill>
              </a:rPr>
              <a:t>auctor</a:t>
            </a:r>
            <a:r>
              <a:rPr lang="pt-BR" sz="500" dirty="0">
                <a:solidFill>
                  <a:schemeClr val="tx1"/>
                </a:solidFill>
              </a:rPr>
              <a:t> sem quis, </a:t>
            </a:r>
            <a:r>
              <a:rPr lang="pt-BR" sz="500" dirty="0" err="1">
                <a:solidFill>
                  <a:schemeClr val="tx1"/>
                </a:solidFill>
              </a:rPr>
              <a:t>semper</a:t>
            </a:r>
            <a:r>
              <a:rPr lang="pt-BR" sz="500" dirty="0">
                <a:solidFill>
                  <a:schemeClr val="tx1"/>
                </a:solidFill>
              </a:rPr>
              <a:t> ipsum. </a:t>
            </a:r>
            <a:r>
              <a:rPr lang="pt-BR" sz="500" dirty="0" err="1">
                <a:solidFill>
                  <a:schemeClr val="tx1"/>
                </a:solidFill>
              </a:rPr>
              <a:t>Fusce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ullamcorper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nisl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sed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dolor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aliquet</a:t>
            </a:r>
            <a:r>
              <a:rPr lang="pt-BR" sz="500" dirty="0">
                <a:solidFill>
                  <a:schemeClr val="tx1"/>
                </a:solidFill>
              </a:rPr>
              <a:t>, et tempus </a:t>
            </a:r>
            <a:r>
              <a:rPr lang="pt-BR" sz="500" dirty="0" err="1">
                <a:solidFill>
                  <a:schemeClr val="tx1"/>
                </a:solidFill>
              </a:rPr>
              <a:t>dolor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err="1">
                <a:solidFill>
                  <a:schemeClr val="tx1"/>
                </a:solidFill>
              </a:rPr>
              <a:t>cursus</a:t>
            </a:r>
            <a:r>
              <a:rPr lang="pt-BR" sz="5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pt-BR" sz="500" dirty="0">
              <a:solidFill>
                <a:schemeClr val="tx1"/>
              </a:solidFill>
            </a:endParaRPr>
          </a:p>
          <a:p>
            <a:pPr algn="just"/>
            <a:endParaRPr lang="pt-BR" sz="500" dirty="0">
              <a:solidFill>
                <a:schemeClr val="tx1"/>
              </a:solidFill>
            </a:endParaRPr>
          </a:p>
        </p:txBody>
      </p:sp>
      <p:sp>
        <p:nvSpPr>
          <p:cNvPr id="24" name="Subtítulo 2"/>
          <p:cNvSpPr txBox="1">
            <a:spLocks/>
          </p:cNvSpPr>
          <p:nvPr/>
        </p:nvSpPr>
        <p:spPr>
          <a:xfrm>
            <a:off x="2272539" y="7933237"/>
            <a:ext cx="2517626" cy="288032"/>
          </a:xfrm>
          <a:prstGeom prst="rect">
            <a:avLst/>
          </a:prstGeom>
        </p:spPr>
        <p:txBody>
          <a:bodyPr vert="horz" lIns="91433" tIns="45716" rIns="91433" bIns="45716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b="1" dirty="0">
                <a:solidFill>
                  <a:schemeClr val="tx1"/>
                </a:solidFill>
              </a:rPr>
              <a:t>REFERÊNCIAS</a:t>
            </a:r>
          </a:p>
        </p:txBody>
      </p:sp>
      <p:pic>
        <p:nvPicPr>
          <p:cNvPr id="25" name="Imagem 24" descr="http://www.abbtur.org.br/cbturis2019/CBTuris_Prancheta%201.jpg"/>
          <p:cNvPicPr/>
          <p:nvPr/>
        </p:nvPicPr>
        <p:blipFill>
          <a:blip r:embed="rId2" cstate="print"/>
          <a:srcRect l="2937" t="59139" r="1922" b="22707"/>
          <a:stretch>
            <a:fillRect/>
          </a:stretch>
        </p:blipFill>
        <p:spPr bwMode="auto">
          <a:xfrm>
            <a:off x="188640" y="107504"/>
            <a:ext cx="2592288" cy="61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logomarca boa da abbt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05" y="56004"/>
            <a:ext cx="26574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63" y="2840569"/>
            <a:ext cx="4371975" cy="1960034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301" y="5875870"/>
            <a:ext cx="4371975" cy="181610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4" y="1778002"/>
            <a:ext cx="2271713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14613" y="1778002"/>
            <a:ext cx="2271713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6" y="366185"/>
            <a:ext cx="462915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6" y="2046818"/>
            <a:ext cx="2272605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3" indent="0">
              <a:buNone/>
              <a:defRPr sz="2000" b="1"/>
            </a:lvl2pPr>
            <a:lvl3pPr marL="914126" indent="0">
              <a:buNone/>
              <a:defRPr sz="1800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57176" y="2899833"/>
            <a:ext cx="2272605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12828" y="2046818"/>
            <a:ext cx="2273498" cy="8530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3" indent="0">
              <a:buNone/>
              <a:defRPr sz="2000" b="1"/>
            </a:lvl2pPr>
            <a:lvl3pPr marL="914126" indent="0">
              <a:buNone/>
              <a:defRPr sz="1800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12828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7" y="364068"/>
            <a:ext cx="1692177" cy="154940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0967" y="364069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7177" y="1913470"/>
            <a:ext cx="1692177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08162" y="817034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063" indent="0">
              <a:buNone/>
              <a:defRPr sz="2800"/>
            </a:lvl2pPr>
            <a:lvl3pPr marL="914126" indent="0">
              <a:buNone/>
              <a:defRPr sz="2400"/>
            </a:lvl3pPr>
            <a:lvl4pPr marL="1371189" indent="0">
              <a:buNone/>
              <a:defRPr sz="2000"/>
            </a:lvl4pPr>
            <a:lvl5pPr marL="1828251" indent="0">
              <a:buNone/>
              <a:defRPr sz="2000"/>
            </a:lvl5pPr>
            <a:lvl6pPr marL="2285314" indent="0">
              <a:buNone/>
              <a:defRPr sz="2000"/>
            </a:lvl6pPr>
            <a:lvl7pPr marL="2742377" indent="0">
              <a:buNone/>
              <a:defRPr sz="2000"/>
            </a:lvl7pPr>
            <a:lvl8pPr marL="3199440" indent="0">
              <a:buNone/>
              <a:defRPr sz="2000"/>
            </a:lvl8pPr>
            <a:lvl9pPr marL="3656503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8" y="304800"/>
            <a:ext cx="1157288" cy="6502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304800"/>
            <a:ext cx="3386138" cy="6502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7176" y="366185"/>
            <a:ext cx="4629150" cy="1524000"/>
          </a:xfrm>
          <a:prstGeom prst="rect">
            <a:avLst/>
          </a:prstGeom>
        </p:spPr>
        <p:txBody>
          <a:bodyPr vert="horz" lIns="91413" tIns="45706" rIns="91413" bIns="45706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6" y="2133600"/>
            <a:ext cx="4629150" cy="6034617"/>
          </a:xfrm>
          <a:prstGeom prst="rect">
            <a:avLst/>
          </a:prstGeom>
        </p:spPr>
        <p:txBody>
          <a:bodyPr vert="horz" lIns="91413" tIns="45706" rIns="91413" bIns="45706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57175" y="8475136"/>
            <a:ext cx="1200150" cy="486833"/>
          </a:xfrm>
          <a:prstGeom prst="rect">
            <a:avLst/>
          </a:prstGeom>
        </p:spPr>
        <p:txBody>
          <a:bodyPr vert="horz" lIns="91413" tIns="45706" rIns="91413" bIns="4570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A9AF6-74BF-48AE-B831-D5602830A88D}" type="datetimeFigureOut">
              <a:rPr lang="pt-BR" smtClean="0"/>
              <a:t>25/04/2019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57363" y="8475136"/>
            <a:ext cx="1628775" cy="486833"/>
          </a:xfrm>
          <a:prstGeom prst="rect">
            <a:avLst/>
          </a:prstGeom>
        </p:spPr>
        <p:txBody>
          <a:bodyPr vert="horz" lIns="91413" tIns="45706" rIns="91413" bIns="4570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86176" y="8475136"/>
            <a:ext cx="1200150" cy="486833"/>
          </a:xfrm>
          <a:prstGeom prst="rect">
            <a:avLst/>
          </a:prstGeom>
        </p:spPr>
        <p:txBody>
          <a:bodyPr vert="horz" lIns="91413" tIns="45706" rIns="91413" bIns="4570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81995-5791-447F-BC87-B0F176D73B34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12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7" indent="-342797" algn="l" defTabSz="91412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27" indent="-285664" algn="l" defTabSz="91412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Apresentação na tela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Elzário Júnior</cp:lastModifiedBy>
  <cp:revision>2</cp:revision>
  <dcterms:created xsi:type="dcterms:W3CDTF">2019-04-10T13:20:15Z</dcterms:created>
  <dcterms:modified xsi:type="dcterms:W3CDTF">2019-04-25T23:56:20Z</dcterms:modified>
</cp:coreProperties>
</file>